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675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Machine Learning for Predictive Maintenance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531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 equipment reliability, reduce downtime, and optimize costs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4695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20884"/>
            <a:ext cx="280868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Kesana Swetha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8733" y="449699"/>
            <a:ext cx="3847862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58733" y="1175980"/>
            <a:ext cx="79993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Predictive maintenance significantly improves equipment reliability and cost efficiency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733" y="1621631"/>
            <a:ext cx="408742" cy="4087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58733" y="2193846"/>
            <a:ext cx="19239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Reduced Downtime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058733" y="2532459"/>
            <a:ext cx="79993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operational efficiency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33" y="3284696"/>
            <a:ext cx="408742" cy="4087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58733" y="3856911"/>
            <a:ext cx="19239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 Savings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058733" y="4195524"/>
            <a:ext cx="79993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Lower maintenance expenses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733" y="4947761"/>
            <a:ext cx="408742" cy="4087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8733" y="5519976"/>
            <a:ext cx="19239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Data-Driven Insights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058733" y="5858589"/>
            <a:ext cx="79993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Informed decision-making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33" y="6610826"/>
            <a:ext cx="408742" cy="4087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58733" y="7183041"/>
            <a:ext cx="19239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Potential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058733" y="7521654"/>
            <a:ext cx="79993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Continued innovation and improvement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0935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260568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Unplanned downtime due to equipment failure costs businesses millions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673435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597253" y="392025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Reactive Maintenance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597253" y="443150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Addressing problems only after they occur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320189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6597253" y="5567005"/>
            <a:ext cx="311157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Preventive Maintenance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597253" y="6078260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Scheduled maintenance at fixed intervals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532" y="649486"/>
            <a:ext cx="5557004" cy="694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Objectives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6532" y="1698188"/>
            <a:ext cx="7490936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a predictive maintenance system to anticipate failures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6532" y="2607350"/>
            <a:ext cx="531376" cy="531376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1038939" y="2706291"/>
            <a:ext cx="10644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594009" y="2607350"/>
            <a:ext cx="277844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Reliability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594009" y="3096339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 unexpected downtime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26532" y="3975973"/>
            <a:ext cx="531376" cy="531376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1007269" y="4074914"/>
            <a:ext cx="16978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594009" y="3975973"/>
            <a:ext cx="277844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 Reduction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94009" y="4464963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Minimize maintenance expenses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6532" y="5344597"/>
            <a:ext cx="531376" cy="531376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1005602" y="5443537"/>
            <a:ext cx="17311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594009" y="5344597"/>
            <a:ext cx="277844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Safety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594009" y="5833586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Proactive identification of potential hazards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26532" y="6713220"/>
            <a:ext cx="531376" cy="531376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1001673" y="6812161"/>
            <a:ext cx="18109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1594009" y="6713220"/>
            <a:ext cx="278141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Data-Driven Decisions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594009" y="7202210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Informed maintenance planning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3397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Proposed Solution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453765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a machine learning model to predict machine failures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373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4983242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Sensor data from machines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07462" y="4373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5407462" y="4983242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Supervised learning algorithms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46231" y="4373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Failure Prediction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9846231" y="4983242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 alerts and recommendations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0650"/>
            <a:ext cx="756368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Detailed Approach to Aspect-Based Sentiment Analysis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1050608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develop an aspect-based sentiment analysis model that can accurately identify and classify sentiments related to different aspects of business reviews, I'll follow a structured approach: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968693" y="1386959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1: Data Preprocessing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1166098" y="1723311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Load the review.json file, which contains the full review text data.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1166098" y="1963936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Preprocess the review text data by: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1363623" y="2204561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Tokenizing the text using NLTK or spaCy.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1363623" y="2445187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Removing stop words and punctuation.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1363623" y="2685812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Converting all text to lowercase.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1363623" y="2926437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Lemmatizing words to their base form.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968693" y="3262789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2: Aspect Extraction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1166098" y="3599140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a named entity recognition (NER) model or a rule-based approach to extract the following aspects from the review text: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1363623" y="3839766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Food Quality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1363623" y="4080391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Service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1363623" y="4321016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Ambience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1363623" y="4561642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Pricing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1363623" y="4802267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Cleanliness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1166098" y="5042892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 a machine learning model (e.g., logistic regression, decision trees, or random forests) on a labeled dataset to classify each review sentence into one of the above aspects.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968693" y="5379244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3: Sentiment Classification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1166098" y="5715595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a sentiment analysis model (e.g., VaderSentiment, TextBlob, or a custom-trained model) to classify the sentiment of each review sentence as: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1363623" y="5956221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Positive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1363623" y="6196846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Negative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1363623" y="6437471"/>
            <a:ext cx="1229796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Neutral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1166098" y="6678097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 the model on a labeled dataset to learn the sentiment patterns and nuances in the review text.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968693" y="7014448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4: Aspect-Sentiment Pairing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1166098" y="7350800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Pair each extracted aspect with its corresponding sentiment classification.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1166098" y="7591425"/>
            <a:ext cx="1249549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 data structure (e.g., a dictionary or a pandas DataFrame) to store the aspect-sentiment pairs for each review.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59594"/>
            <a:ext cx="5910501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Step 5: Insights Generation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93733" y="1563648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the aspect-sentiment pairs to generate insights for each business.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93733" y="1959888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Calculate the overall sentiment score for each aspect and identify areas of strength and weakness.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93733" y="2356128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a structured summary of insights highlighting key areas for businesses to focus 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8693" y="2909888"/>
            <a:ext cx="126928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6: Model Evaluation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93733" y="3463647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 the performance of the aspect extraction and sentiment classification models using metrics such as: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18893" y="3859887"/>
            <a:ext cx="120426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8893" y="4256127"/>
            <a:ext cx="120426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18893" y="4652367"/>
            <a:ext cx="120426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F1 Score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18893" y="5048607"/>
            <a:ext cx="120426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618893" y="5444847"/>
            <a:ext cx="120426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Confusion Matrix Analysis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93733" y="5841087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 the models by tuning hyperparameters, experimenting with different algorithms, or incorporating additional features.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8693" y="6394847"/>
            <a:ext cx="126928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Step 7: Visualization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93733" y="6948607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 the insights and results using plots and charts in the Jupyter Notebook.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93733" y="7344847"/>
            <a:ext cx="1236785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libraries like Matplotlib, Seaborn, or Plotly to create informative and engaging visualizations.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4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458528"/>
            <a:ext cx="5203984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Methodology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968693" y="4440674"/>
            <a:ext cx="12692896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Utilize a combination of data analysis and machine learning techniques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968693" y="5374958"/>
            <a:ext cx="12692896" cy="30480"/>
          </a:xfrm>
          <a:prstGeom prst="roundRect">
            <a:avLst>
              <a:gd name="adj" fmla="val 108844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2456974" y="5374898"/>
            <a:ext cx="30480" cy="774025"/>
          </a:xfrm>
          <a:prstGeom prst="roundRect">
            <a:avLst>
              <a:gd name="adj" fmla="val 108844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2223492" y="5126176"/>
            <a:ext cx="497562" cy="4975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2422446" y="5218807"/>
            <a:ext cx="996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189792" y="6370201"/>
            <a:ext cx="256520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189792" y="6827996"/>
            <a:ext cx="2565202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Handling missing values and outliers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685473" y="5374898"/>
            <a:ext cx="30480" cy="774025"/>
          </a:xfrm>
          <a:prstGeom prst="roundRect">
            <a:avLst>
              <a:gd name="adj" fmla="val 108844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5451991" y="5126176"/>
            <a:ext cx="497562" cy="4975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5621298" y="5218807"/>
            <a:ext cx="15894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4418290" y="6370201"/>
            <a:ext cx="256520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418290" y="6827996"/>
            <a:ext cx="2565202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Creating relevant features from raw data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8913971" y="5374898"/>
            <a:ext cx="30480" cy="774025"/>
          </a:xfrm>
          <a:prstGeom prst="roundRect">
            <a:avLst>
              <a:gd name="adj" fmla="val 108844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8680490" y="5126176"/>
            <a:ext cx="497562" cy="4975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8848249" y="5218807"/>
            <a:ext cx="16204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7646789" y="6370201"/>
            <a:ext cx="256520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Selection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646789" y="6827996"/>
            <a:ext cx="2565202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Choosing the best algorithm for the task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12142470" y="5374898"/>
            <a:ext cx="30480" cy="774025"/>
          </a:xfrm>
          <a:prstGeom prst="roundRect">
            <a:avLst>
              <a:gd name="adj" fmla="val 108844"/>
            </a:avLst>
          </a:prstGeom>
          <a:solidFill>
            <a:srgbClr val="48446D"/>
          </a:solidFill>
          <a:ln/>
        </p:spPr>
      </p:sp>
      <p:sp>
        <p:nvSpPr>
          <p:cNvPr id="22" name="Shape 19"/>
          <p:cNvSpPr/>
          <p:nvPr/>
        </p:nvSpPr>
        <p:spPr>
          <a:xfrm>
            <a:off x="11908988" y="5126176"/>
            <a:ext cx="497562" cy="497562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3" name="Text 20"/>
          <p:cNvSpPr/>
          <p:nvPr/>
        </p:nvSpPr>
        <p:spPr>
          <a:xfrm>
            <a:off x="12072938" y="5218807"/>
            <a:ext cx="16954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10875288" y="6370201"/>
            <a:ext cx="256520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0875288" y="6827996"/>
            <a:ext cx="2565202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Assessing performance and accuracy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736" y="617934"/>
            <a:ext cx="5280065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1736" y="1614488"/>
            <a:ext cx="7573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and deploy a cloud-based system for real-time prediction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36" y="2225993"/>
            <a:ext cx="1121926" cy="17952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252" y="2450306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Ingestion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730252" y="2914769"/>
            <a:ext cx="611481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Collect data from sensors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36" y="4021217"/>
            <a:ext cx="1121926" cy="17952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30252" y="4245531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Execution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730252" y="4709993"/>
            <a:ext cx="611481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Run the trained model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36" y="5816441"/>
            <a:ext cx="1121926" cy="17952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30252" y="6040755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Alert Generation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730252" y="6505218"/>
            <a:ext cx="611481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Trigger alerts based on predictions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816" y="676275"/>
            <a:ext cx="5724287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337816" y="1756648"/>
            <a:ext cx="7441168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Significant improvements in equipment reliability and cost savings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37816" y="2808446"/>
            <a:ext cx="7441168" cy="4744879"/>
          </a:xfrm>
          <a:prstGeom prst="roundRect">
            <a:avLst>
              <a:gd name="adj" fmla="val 7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45436" y="2816066"/>
            <a:ext cx="7425095" cy="1085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89633" y="2969538"/>
            <a:ext cx="198441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Metric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68157" y="2969538"/>
            <a:ext cx="198060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Baseline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542871" y="2969538"/>
            <a:ext cx="1984415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Proposed Solution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45436" y="3901202"/>
            <a:ext cx="7425095" cy="1474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89633" y="4054673"/>
            <a:ext cx="1984415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Time Between Failures (MTBF)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68157" y="4054673"/>
            <a:ext cx="198060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 hours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542871" y="4054673"/>
            <a:ext cx="198441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150 hours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45436" y="5375434"/>
            <a:ext cx="7425095" cy="1085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89633" y="5528905"/>
            <a:ext cx="1984415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Downtime Reduction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068157" y="5528905"/>
            <a:ext cx="198060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20%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1542871" y="5528905"/>
            <a:ext cx="198441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10%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6345436" y="6460569"/>
            <a:ext cx="7425095" cy="1085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89633" y="6614041"/>
            <a:ext cx="1984415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Maintenance Cost Savings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068157" y="6614041"/>
            <a:ext cx="198060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5%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1542871" y="6614041"/>
            <a:ext cx="198441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15%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2024-09-14T07:43:31Z</dcterms:created>
  <dcterms:modified xsi:type="dcterms:W3CDTF">2024-09-14T07:43:31Z</dcterms:modified>
</cp:coreProperties>
</file>